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s/modernComment_100_347BEEAD.xml" ContentType="application/vnd.ms-powerpoint.comments+xml"/>
  <Override PartName="/ppt/theme/theme4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5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64110-5B9B-3D4B-54F3-344C9201C620}" name="Maritz Roxanne" initials="RM" userId="S::roxanne.maritz@unilu.ch::d194502e-2aae-4b82-9ac5-d8077deffa1c" providerId="AD"/>
  <p188:author id="{4B753812-D623-8382-B096-74553B76BFBE}" name="Ettlin Teresa" initials="TE" userId="S::teresa.ettlin@unilu.ch::1f0677a0-19c3-4532-9a4c-257c9edde6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7DA"/>
    <a:srgbClr val="D9E2F3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omments/modernComment_100_347BEE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3AAE83-7080-47E0-903E-06A1D4F96259}" authorId="{4B753812-D623-8382-B096-74553B76BFBE}" created="2026-06-17T07:25:10.1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0537261" sldId="256"/>
      <ac:picMk id="5" creationId="{EFA997E7-B9F9-BB41-1F2E-098468A496DE}"/>
    </ac:deMkLst>
    <p188:txBody>
      <a:bodyPr/>
      <a:lstStyle/>
      <a:p>
        <a:r>
          <a:rPr lang="de-CH"/>
          <a:t>Wer liefert die originalen Logos von SSPH+/Public Health Schweiz?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D75AFC-8523-4A8C-B7F9-14975E064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0C5F37-9EAE-42C6-8B79-796F88FC18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3CB64-7ED2-413E-92E5-9E5ECDDC5653}" type="datetimeFigureOut">
              <a:rPr lang="de-CH"/>
              <a:t>18.06.2026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DF79E1-529E-4946-A158-7767C24D0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D8A2B9-091D-462C-86C8-F4BBAA3646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E85DD-9B08-498C-ABCE-CE60654D0F7C}" type="slidenum">
              <a:rPr lang="de-CH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30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5ABEF-1649-414E-9F1A-4DEFB4FDA52D}" type="datetimeFigureOut">
              <a:rPr lang="de-CH"/>
              <a:t>18.06.2026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BF93-C8C6-4EB3-9999-BD39A0010D16}" type="slidenum">
              <a:rPr lang="de-CH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05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235" y="1448314"/>
            <a:ext cx="5644085" cy="2713997"/>
          </a:xfrm>
        </p:spPr>
        <p:txBody>
          <a:bodyPr anchor="t" anchorCtr="0"/>
          <a:lstStyle>
            <a:lvl1pPr algn="l">
              <a:defRPr sz="3800" spc="50" baseline="0"/>
            </a:lvl1pPr>
          </a:lstStyle>
          <a:p>
            <a:endParaRPr lang="de-CH" dirty="0"/>
          </a:p>
        </p:txBody>
      </p:sp>
      <p:sp>
        <p:nvSpPr>
          <p:cNvPr id="3" name="Untertitel 2" descr="&lt;Mitarbeitende_Ersteller_Mitarbeitende_FakultaetE&gt;&#10;&#10;&lt;mitarbeitende_ersteller_mitarbeitende_institutE&gt;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582" y="368300"/>
            <a:ext cx="5614621" cy="684213"/>
          </a:xfrm>
        </p:spPr>
        <p:txBody>
          <a:bodyPr tIns="18000"/>
          <a:lstStyle>
            <a:lvl1pPr marL="0" indent="0" algn="l">
              <a:buNone/>
              <a:defRPr sz="1000" b="1" cap="all" spc="50" baseline="0"/>
            </a:lvl1pPr>
            <a:lvl2pPr marL="410428" indent="0" algn="ctr">
              <a:buNone/>
              <a:defRPr sz="1795"/>
            </a:lvl2pPr>
            <a:lvl3pPr marL="820857" indent="0" algn="ctr">
              <a:buNone/>
              <a:defRPr sz="1616"/>
            </a:lvl3pPr>
            <a:lvl4pPr marL="1231285" indent="0" algn="ctr">
              <a:buNone/>
              <a:defRPr sz="1436"/>
            </a:lvl4pPr>
            <a:lvl5pPr marL="1641714" indent="0" algn="ctr">
              <a:buNone/>
              <a:defRPr sz="1436"/>
            </a:lvl5pPr>
            <a:lvl6pPr marL="2052142" indent="0" algn="ctr">
              <a:buNone/>
              <a:defRPr sz="1436"/>
            </a:lvl6pPr>
            <a:lvl7pPr marL="2462571" indent="0" algn="ctr">
              <a:buNone/>
              <a:defRPr sz="1436"/>
            </a:lvl7pPr>
            <a:lvl8pPr marL="2872999" indent="0" algn="ctr">
              <a:buNone/>
              <a:defRPr sz="1436"/>
            </a:lvl8pPr>
            <a:lvl9pPr marL="3283428" indent="0" algn="ctr">
              <a:buNone/>
              <a:defRPr sz="1436"/>
            </a:lvl9pPr>
          </a:lstStyle>
          <a:p>
            <a:r>
              <a:rPr lang="de-DE" dirty="0"/>
              <a:t>
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4F14CC-4D14-46F5-B520-ADCE2CD58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7" y="193937"/>
            <a:ext cx="2365457" cy="597569"/>
          </a:xfrm>
          <a:prstGeom prst="rect">
            <a:avLst/>
          </a:prstGeom>
        </p:spPr>
      </p:pic>
      <p:sp>
        <p:nvSpPr>
          <p:cNvPr id="18" name="Datumsplatzhalter 17" descr="&lt;Einzelfelder_Präsentationstitel&gt;, &lt;Einzelfelder_Datum&gt;">
            <a:extLst>
              <a:ext uri="{FF2B5EF4-FFF2-40B4-BE49-F238E27FC236}">
                <a16:creationId xmlns:a16="http://schemas.microsoft.com/office/drawing/2014/main" id="{B1323FEA-EBF4-4D0D-903F-F7D9F322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19" name="Fußzeilenplatzhalter 18" descr="&lt;Mitarbeitende_Ersteller_Mitarbeitende_Titelmitname&gt;">
            <a:extLst>
              <a:ext uri="{FF2B5EF4-FFF2-40B4-BE49-F238E27FC236}">
                <a16:creationId xmlns:a16="http://schemas.microsoft.com/office/drawing/2014/main" id="{45DABE74-37F5-49AB-932A-B5B1BF77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582" y="4258800"/>
            <a:ext cx="5614621" cy="216000"/>
          </a:xfrm>
        </p:spPr>
        <p:txBody>
          <a:bodyPr bIns="0" anchor="t" anchorCtr="0"/>
          <a:lstStyle>
            <a:lvl1pPr>
              <a:defRPr lang="de-CH" sz="1000" b="1" kern="1200" cap="all" spc="5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20857">
              <a:lnSpc>
                <a:spcPct val="117000"/>
              </a:lnSpc>
            </a:pPr>
            <a:endParaRPr lang="de-CH"/>
          </a:p>
        </p:txBody>
      </p:sp>
      <p:sp>
        <p:nvSpPr>
          <p:cNvPr id="29" name="Bildplatzhalter 21">
            <a:extLst>
              <a:ext uri="{FF2B5EF4-FFF2-40B4-BE49-F238E27FC236}">
                <a16:creationId xmlns:a16="http://schemas.microsoft.com/office/drawing/2014/main" id="{6DAB252E-9367-4CCD-9C6E-4EF95D98F0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680" y="1538287"/>
            <a:ext cx="5373995" cy="4824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Titelbild</a:t>
            </a:r>
          </a:p>
        </p:txBody>
      </p:sp>
    </p:spTree>
    <p:extLst>
      <p:ext uri="{BB962C8B-B14F-4D97-AF65-F5344CB8AC3E}">
        <p14:creationId xmlns:p14="http://schemas.microsoft.com/office/powerpoint/2010/main" val="33624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1 Bild link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21" y="1009863"/>
            <a:ext cx="6575584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3521" y="1484314"/>
            <a:ext cx="6575262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CF6B4D8-F15B-49F1-9E6E-32F19A41B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80" y="1052514"/>
            <a:ext cx="4411488" cy="51847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133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 link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21" y="1009863"/>
            <a:ext cx="6575584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3521" y="1484314"/>
            <a:ext cx="6575262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CF6B4D8-F15B-49F1-9E6E-32F19A41B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80" y="1052513"/>
            <a:ext cx="4411488" cy="25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21">
            <a:extLst>
              <a:ext uri="{FF2B5EF4-FFF2-40B4-BE49-F238E27FC236}">
                <a16:creationId xmlns:a16="http://schemas.microsoft.com/office/drawing/2014/main" id="{14A7B445-738B-4806-9CF6-B4BF0DC661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9680" y="3717288"/>
            <a:ext cx="4411488" cy="25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266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1 Bild rech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1" y="1009863"/>
            <a:ext cx="5615646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047" y="1484314"/>
            <a:ext cx="5615371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CF6B4D8-F15B-49F1-9E6E-32F19A41B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136" y="1052514"/>
            <a:ext cx="5615646" cy="51847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290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1 Bild rech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1" y="1009863"/>
            <a:ext cx="6577755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047" y="1484314"/>
            <a:ext cx="6577433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CF6B4D8-F15B-49F1-9E6E-32F19A41B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77294" y="1052514"/>
            <a:ext cx="4411488" cy="51847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182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 recht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11" y="1009863"/>
            <a:ext cx="6577755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047" y="1484314"/>
            <a:ext cx="6577433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F7482BBE-ADCE-4918-8B03-B5D8365B63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77852" y="1052513"/>
            <a:ext cx="4411488" cy="25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21">
            <a:extLst>
              <a:ext uri="{FF2B5EF4-FFF2-40B4-BE49-F238E27FC236}">
                <a16:creationId xmlns:a16="http://schemas.microsoft.com/office/drawing/2014/main" id="{AB86386F-C024-4658-B84E-553F66937B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7852" y="3717288"/>
            <a:ext cx="4411488" cy="25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173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Bild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4" y="1009863"/>
            <a:ext cx="11389661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79" y="1538288"/>
            <a:ext cx="11392641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752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78" y="1538288"/>
            <a:ext cx="5613604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5582" y="1538288"/>
            <a:ext cx="5613757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558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78" y="1538288"/>
            <a:ext cx="4090653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2910" y="1538288"/>
            <a:ext cx="7136430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360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045" y="1538288"/>
            <a:ext cx="7136430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21">
            <a:extLst>
              <a:ext uri="{FF2B5EF4-FFF2-40B4-BE49-F238E27FC236}">
                <a16:creationId xmlns:a16="http://schemas.microsoft.com/office/drawing/2014/main" id="{368CCEDC-8DFC-4679-A5C8-93028A06B7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8686" y="1538288"/>
            <a:ext cx="4090653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2971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78" y="1538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5582" y="1538288"/>
            <a:ext cx="5613757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739EC24-3268-4D6A-B350-DD48DBB19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678" y="3969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485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osa">
    <p:bg>
      <p:bgPr>
        <a:solidFill>
          <a:srgbClr val="F9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235" y="1448314"/>
            <a:ext cx="5644085" cy="2713997"/>
          </a:xfrm>
        </p:spPr>
        <p:txBody>
          <a:bodyPr anchor="t" anchorCtr="0"/>
          <a:lstStyle>
            <a:lvl1pPr algn="l">
              <a:defRPr sz="3800" spc="50" baseline="0"/>
            </a:lvl1pPr>
          </a:lstStyle>
          <a:p>
            <a:endParaRPr lang="de-CH" dirty="0"/>
          </a:p>
        </p:txBody>
      </p:sp>
      <p:sp>
        <p:nvSpPr>
          <p:cNvPr id="3" name="Untertitel 2" descr="&lt;Mitarbeitende_Ersteller_Mitarbeitende_FakultaetE&gt;&#10;&#10;&lt;mitarbeitende_ersteller_mitarbeitende_institutE&gt;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582" y="368300"/>
            <a:ext cx="5614621" cy="684000"/>
          </a:xfrm>
        </p:spPr>
        <p:txBody>
          <a:bodyPr tIns="18000"/>
          <a:lstStyle>
            <a:lvl1pPr marL="0" indent="0" algn="l">
              <a:buNone/>
              <a:defRPr sz="1000" b="1" cap="all" spc="50" baseline="0"/>
            </a:lvl1pPr>
            <a:lvl2pPr marL="410428" indent="0" algn="ctr">
              <a:buNone/>
              <a:defRPr sz="1795"/>
            </a:lvl2pPr>
            <a:lvl3pPr marL="820857" indent="0" algn="ctr">
              <a:buNone/>
              <a:defRPr sz="1616"/>
            </a:lvl3pPr>
            <a:lvl4pPr marL="1231285" indent="0" algn="ctr">
              <a:buNone/>
              <a:defRPr sz="1436"/>
            </a:lvl4pPr>
            <a:lvl5pPr marL="1641714" indent="0" algn="ctr">
              <a:buNone/>
              <a:defRPr sz="1436"/>
            </a:lvl5pPr>
            <a:lvl6pPr marL="2052142" indent="0" algn="ctr">
              <a:buNone/>
              <a:defRPr sz="1436"/>
            </a:lvl6pPr>
            <a:lvl7pPr marL="2462571" indent="0" algn="ctr">
              <a:buNone/>
              <a:defRPr sz="1436"/>
            </a:lvl7pPr>
            <a:lvl8pPr marL="2872999" indent="0" algn="ctr">
              <a:buNone/>
              <a:defRPr sz="1436"/>
            </a:lvl8pPr>
            <a:lvl9pPr marL="3283428" indent="0" algn="ctr">
              <a:buNone/>
              <a:defRPr sz="1436"/>
            </a:lvl9pPr>
          </a:lstStyle>
          <a:p>
            <a:r>
              <a:rPr lang="de-DE" dirty="0"/>
              <a:t>
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4F14CC-4D14-46F5-B520-ADCE2CD58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8" y="424640"/>
            <a:ext cx="2695185" cy="549118"/>
          </a:xfrm>
          <a:prstGeom prst="rect">
            <a:avLst/>
          </a:prstGeom>
        </p:spPr>
      </p:pic>
      <p:sp>
        <p:nvSpPr>
          <p:cNvPr id="18" name="Datumsplatzhalter 17" descr="&lt;Einzelfelder_Präsentationstitel&gt;, &lt;Einzelfelder_Datum&gt;">
            <a:extLst>
              <a:ext uri="{FF2B5EF4-FFF2-40B4-BE49-F238E27FC236}">
                <a16:creationId xmlns:a16="http://schemas.microsoft.com/office/drawing/2014/main" id="{B1323FEA-EBF4-4D0D-903F-F7D9F322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19" name="Fußzeilenplatzhalter 18" descr="&lt;Mitarbeitende_Ersteller_Mitarbeitende_Titelmitname&gt;">
            <a:extLst>
              <a:ext uri="{FF2B5EF4-FFF2-40B4-BE49-F238E27FC236}">
                <a16:creationId xmlns:a16="http://schemas.microsoft.com/office/drawing/2014/main" id="{45DABE74-37F5-49AB-932A-B5B1BF77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582" y="4258800"/>
            <a:ext cx="5614621" cy="216000"/>
          </a:xfrm>
        </p:spPr>
        <p:txBody>
          <a:bodyPr bIns="0" anchor="t" anchorCtr="0"/>
          <a:lstStyle>
            <a:lvl1pPr>
              <a:defRPr lang="de-CH" sz="1000" b="1" kern="1200" cap="all" spc="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20857">
              <a:lnSpc>
                <a:spcPct val="117000"/>
              </a:lnSpc>
            </a:pPr>
            <a:endParaRPr lang="de-CH"/>
          </a:p>
        </p:txBody>
      </p:sp>
      <p:sp>
        <p:nvSpPr>
          <p:cNvPr id="29" name="Bildplatzhalter 21">
            <a:extLst>
              <a:ext uri="{FF2B5EF4-FFF2-40B4-BE49-F238E27FC236}">
                <a16:creationId xmlns:a16="http://schemas.microsoft.com/office/drawing/2014/main" id="{6DAB252E-9367-4CCD-9C6E-4EF95D98F0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680" y="1538288"/>
            <a:ext cx="5373995" cy="4824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Titelbild</a:t>
            </a:r>
          </a:p>
        </p:txBody>
      </p:sp>
    </p:spTree>
    <p:extLst>
      <p:ext uri="{BB962C8B-B14F-4D97-AF65-F5344CB8AC3E}">
        <p14:creationId xmlns:p14="http://schemas.microsoft.com/office/powerpoint/2010/main" val="3086272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78" y="1538288"/>
            <a:ext cx="4090653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2910" y="1538288"/>
            <a:ext cx="7136430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739EC24-3268-4D6A-B350-DD48DBB19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678" y="3969288"/>
            <a:ext cx="4090653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4387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661" y="1538288"/>
            <a:ext cx="5613757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583" y="1538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739EC24-3268-4D6A-B350-DD48DBB19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5583" y="3969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3293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8687" y="1538288"/>
            <a:ext cx="4090653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045" y="1538288"/>
            <a:ext cx="7136430" cy="469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739EC24-3268-4D6A-B350-DD48DBB19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8687" y="3969288"/>
            <a:ext cx="4090653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6818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7787C1CC-A495-4B07-A6A0-8FFE55E06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8717" y="1538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5CE2E9F9-019C-4F72-8274-1229F4AE9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661" y="1538288"/>
            <a:ext cx="5613757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739EC24-3268-4D6A-B350-DD48DBB196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8717" y="3969288"/>
            <a:ext cx="5613604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21">
            <a:extLst>
              <a:ext uri="{FF2B5EF4-FFF2-40B4-BE49-F238E27FC236}">
                <a16:creationId xmlns:a16="http://schemas.microsoft.com/office/drawing/2014/main" id="{BA3C8027-C8E8-4866-A6CB-9C44D9957E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2661" y="3969288"/>
            <a:ext cx="5613757" cy="226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3058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 descr="&lt;Einzelfelder_Präsentationstitel&gt;, &lt;Einzelfelder_Datum&gt;">
            <a:extLst>
              <a:ext uri="{FF2B5EF4-FFF2-40B4-BE49-F238E27FC236}">
                <a16:creationId xmlns:a16="http://schemas.microsoft.com/office/drawing/2014/main" id="{ECF68D89-E961-4DB4-93B2-E48325FC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6" name="Fußzeilenplatzhalter 5" descr="&lt;Mitarbeitende_Ersteller_Mitarbeitende_Titelmitname&gt;">
            <a:extLst>
              <a:ext uri="{FF2B5EF4-FFF2-40B4-BE49-F238E27FC236}">
                <a16:creationId xmlns:a16="http://schemas.microsoft.com/office/drawing/2014/main" id="{A4C023A7-5F25-4081-ADAE-1A83571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DA23FD-9046-4D68-8042-6EAA9D0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 descr="&lt;Einzelfelder_Präsentationstitel&gt;, &lt;Einzelfelder_Datum&gt;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5" name="Fußzeilenplatzhalter 4" descr="&lt;Mitarbeitende_Ersteller_Mitarbeitende_Titelmitname&gt;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rgbClr val="F9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10" y="1454186"/>
            <a:ext cx="5644310" cy="4783102"/>
          </a:xfrm>
        </p:spPr>
        <p:txBody>
          <a:bodyPr/>
          <a:lstStyle>
            <a:lvl1pPr>
              <a:defRPr lang="de-CH" sz="3800" b="1" kern="1200" cap="all" spc="5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 descr="&lt;Einzelfelder_Präsentationstitel&gt;, &lt;Einzelfelder_Datum&gt;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5" name="Fußzeilenplatzhalter 4" descr="&lt;Mitarbeitende_Ersteller_Mitarbeitende_Titelmitname&gt;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9498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229BF-21EE-5493-4717-24D4A0C08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5688FB-5316-2769-C8A0-43FCF04B0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CB2100-C3D3-FDA5-CE42-CEC9E462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39045E-6E12-67BB-A8A9-07AF89B7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F17A82-2B7C-051D-BB30-BC45DC19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930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10E55-2B4D-62E2-7038-D7CB6513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D75F33-7368-6B77-42FF-86D63BD1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55B599-90EC-85A9-372B-AB021632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5D27F-B61B-D011-A41E-8B192236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36EED-9C62-6A5F-2FB0-954BC05A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8065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30E61-9787-44FC-B3DB-3CED2CF7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3D6FFF-E287-F71D-4038-DAB598A7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7886F5-213C-303E-634A-377B811B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508F37-C98B-4082-354B-95C8B5E3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11716-E6F4-D4D1-06D9-8653B6AC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2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235" y="1448314"/>
            <a:ext cx="5644085" cy="2713997"/>
          </a:xfrm>
        </p:spPr>
        <p:txBody>
          <a:bodyPr anchor="t" anchorCtr="0"/>
          <a:lstStyle>
            <a:lvl1pPr algn="l">
              <a:defRPr sz="3800" spc="50" baseline="0"/>
            </a:lvl1pPr>
          </a:lstStyle>
          <a:p>
            <a:endParaRPr lang="de-CH" dirty="0"/>
          </a:p>
        </p:txBody>
      </p:sp>
      <p:sp>
        <p:nvSpPr>
          <p:cNvPr id="3" name="Untertitel 2" descr="&lt;Mitarbeitende_Ersteller_Mitarbeitende_FakultaetE&gt;&#10;&#10;&lt;mitarbeitende_ersteller_mitarbeitende_institutE&gt;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582" y="368300"/>
            <a:ext cx="5614621" cy="684000"/>
          </a:xfrm>
        </p:spPr>
        <p:txBody>
          <a:bodyPr tIns="18000"/>
          <a:lstStyle>
            <a:lvl1pPr marL="0" indent="0" algn="l">
              <a:buNone/>
              <a:defRPr sz="1000" b="1" cap="all" spc="50" baseline="0"/>
            </a:lvl1pPr>
            <a:lvl2pPr marL="410428" indent="0" algn="ctr">
              <a:buNone/>
              <a:defRPr sz="1795"/>
            </a:lvl2pPr>
            <a:lvl3pPr marL="820857" indent="0" algn="ctr">
              <a:buNone/>
              <a:defRPr sz="1616"/>
            </a:lvl3pPr>
            <a:lvl4pPr marL="1231285" indent="0" algn="ctr">
              <a:buNone/>
              <a:defRPr sz="1436"/>
            </a:lvl4pPr>
            <a:lvl5pPr marL="1641714" indent="0" algn="ctr">
              <a:buNone/>
              <a:defRPr sz="1436"/>
            </a:lvl5pPr>
            <a:lvl6pPr marL="2052142" indent="0" algn="ctr">
              <a:buNone/>
              <a:defRPr sz="1436"/>
            </a:lvl6pPr>
            <a:lvl7pPr marL="2462571" indent="0" algn="ctr">
              <a:buNone/>
              <a:defRPr sz="1436"/>
            </a:lvl7pPr>
            <a:lvl8pPr marL="2872999" indent="0" algn="ctr">
              <a:buNone/>
              <a:defRPr sz="1436"/>
            </a:lvl8pPr>
            <a:lvl9pPr marL="3283428" indent="0" algn="ctr">
              <a:buNone/>
              <a:defRPr sz="1436"/>
            </a:lvl9pPr>
          </a:lstStyle>
          <a:p>
            <a:r>
              <a:rPr lang="de-DE" dirty="0"/>
              <a:t>
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4F14CC-4D14-46F5-B520-ADCE2CD58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8" y="400415"/>
            <a:ext cx="2695185" cy="597569"/>
          </a:xfrm>
          <a:prstGeom prst="rect">
            <a:avLst/>
          </a:prstGeom>
        </p:spPr>
      </p:pic>
      <p:sp>
        <p:nvSpPr>
          <p:cNvPr id="18" name="Datumsplatzhalter 17" descr="&lt;Einzelfelder_Präsentationstitel&gt;, &lt;Einzelfelder_Datum&gt;">
            <a:extLst>
              <a:ext uri="{FF2B5EF4-FFF2-40B4-BE49-F238E27FC236}">
                <a16:creationId xmlns:a16="http://schemas.microsoft.com/office/drawing/2014/main" id="{B1323FEA-EBF4-4D0D-903F-F7D9F322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19" name="Fußzeilenplatzhalter 18" descr="&lt;Mitarbeitende_Ersteller_Mitarbeitende_Titelmitname&gt;">
            <a:extLst>
              <a:ext uri="{FF2B5EF4-FFF2-40B4-BE49-F238E27FC236}">
                <a16:creationId xmlns:a16="http://schemas.microsoft.com/office/drawing/2014/main" id="{45DABE74-37F5-49AB-932A-B5B1BF77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582" y="4257926"/>
            <a:ext cx="5614621" cy="216000"/>
          </a:xfrm>
        </p:spPr>
        <p:txBody>
          <a:bodyPr bIns="0" anchor="t" anchorCtr="0"/>
          <a:lstStyle>
            <a:lvl1pPr>
              <a:defRPr lang="de-CH" sz="1000" b="1" kern="1200" cap="all" spc="5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20857">
              <a:lnSpc>
                <a:spcPct val="117000"/>
              </a:lnSpc>
            </a:pPr>
            <a:endParaRPr lang="de-CH"/>
          </a:p>
        </p:txBody>
      </p:sp>
      <p:sp>
        <p:nvSpPr>
          <p:cNvPr id="8" name="Bildplatzhalter 21">
            <a:extLst>
              <a:ext uri="{FF2B5EF4-FFF2-40B4-BE49-F238E27FC236}">
                <a16:creationId xmlns:a16="http://schemas.microsoft.com/office/drawing/2014/main" id="{CC393FA3-A6A3-41AF-8F2C-A42D465142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680" y="1538288"/>
            <a:ext cx="5373995" cy="4824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Titelbild</a:t>
            </a:r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D2FFD82-6F1D-4CEF-992A-ED4A7CA56F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5582" y="5203612"/>
            <a:ext cx="1084088" cy="4939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Partnerlogo</a:t>
            </a:r>
          </a:p>
        </p:txBody>
      </p:sp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62EB18FE-B9DE-4B95-AD30-9A367FFC9C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59509" y="5203612"/>
            <a:ext cx="1084088" cy="4939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Partnerlogo</a:t>
            </a:r>
          </a:p>
        </p:txBody>
      </p:sp>
      <p:sp>
        <p:nvSpPr>
          <p:cNvPr id="11" name="Bildplatzhalter 21">
            <a:extLst>
              <a:ext uri="{FF2B5EF4-FFF2-40B4-BE49-F238E27FC236}">
                <a16:creationId xmlns:a16="http://schemas.microsoft.com/office/drawing/2014/main" id="{193486A0-BD3E-4A1D-93E1-ED172871C9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3436" y="5203612"/>
            <a:ext cx="1084088" cy="4939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Partnerlogo</a:t>
            </a:r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4C9FD99E-DFF1-4010-B144-89B625A688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27363" y="5203612"/>
            <a:ext cx="1084088" cy="4939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CH" dirty="0"/>
              <a:t>Partnerlogo</a:t>
            </a:r>
          </a:p>
        </p:txBody>
      </p:sp>
    </p:spTree>
    <p:extLst>
      <p:ext uri="{BB962C8B-B14F-4D97-AF65-F5344CB8AC3E}">
        <p14:creationId xmlns:p14="http://schemas.microsoft.com/office/powerpoint/2010/main" val="174373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 userDrawn="1">
          <p15:clr>
            <a:srgbClr val="5ACBF0"/>
          </p15:clr>
        </p15:guide>
        <p15:guide id="6" orient="horz" pos="3271" userDrawn="1">
          <p15:clr>
            <a:srgbClr val="5ACBF0"/>
          </p15:clr>
        </p15:guide>
        <p15:guide id="7" orient="horz" pos="3589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043A6-8593-F054-612A-87F18B7C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825C5-730A-1A12-F785-C530A525B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5AAA09-4A4C-66E4-30D2-A901C986D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A0C261-B4F7-F977-B07A-61CD9821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009B20-926C-B0BF-37D4-7A585239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81AEDE-F969-6AF8-F41D-FD94069E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1671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9F960-2D8E-B264-2747-6AF0A696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D46F84-CCB7-8D0B-8DF0-9D21DF980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A060AA-9A8E-2A13-C4A0-13CF7173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B68A86-FD72-AFFC-60FC-5B665159A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C68BA0-9FD5-C2F1-6BF7-4B431AF4A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15EECD-5FB2-04C7-309D-877CB9C0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A33452-6334-4B40-AE2B-1609DC99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B56D48-7FEB-7AAE-C454-5EEBD2F4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4559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C0659-6C3E-1238-1CDD-B8406C2F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37494F-DE44-9F46-95C0-D1170107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580C74-5679-0C34-9D04-3DDE7B23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2EBEB5-E007-C3A7-0111-908BF7CB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75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FB1326-6E9D-193C-4B55-0E3A3C11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204A78-E901-00B8-3137-461C93DA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0065E6-EC73-28CB-9C90-816FBB26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4170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767BD-1D53-6FD5-1B0D-C4DB98F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EAF5D-1787-15B8-0B40-CD08B6F1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9CEF8C-3D95-BC32-9FFE-3614E5A3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1B1278-637A-F283-B023-EE62F73C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35B730-2545-C326-D22F-54897F0C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4A5C4D-6A95-9F58-3970-19978577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174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99DFA-2808-0A39-745A-32E7B1D7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46DBE2F-4F52-AA17-F924-CBAC6EA7B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031C6C-8B6A-A45C-285D-8C8F580CA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7AD118-279A-AEBE-1424-D767445E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0A206B-DBF8-40BB-6341-F8E5BCD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8A73E9-CEF6-2015-7FAC-4B5A2674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2844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6FDF-575F-E89B-306D-FC6E146E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C039BF-C6CE-70E1-A344-CA069F81C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65323-4C21-8105-F971-8987EA32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2C195B-C042-3EF0-62E6-77133DBB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75DA9-8B78-D91A-C7BF-922F3248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2004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58F408A-775F-820D-C077-7B2A5721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B05156-A121-E531-D438-889B69CE9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638AD-6CA7-AA0A-0191-46147F59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30115A-C53C-6B54-F39C-6FBAFE70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34ED1-B8C8-984E-A292-9A33BDD5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9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rgbClr val="F9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4" y="966904"/>
            <a:ext cx="11389661" cy="565247"/>
          </a:xfrm>
        </p:spPr>
        <p:txBody>
          <a:bodyPr/>
          <a:lstStyle>
            <a:lvl1pPr>
              <a:defRPr lang="de-CH" sz="3800" b="1" kern="1200" cap="all" spc="5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dirty="0"/>
          </a:p>
        </p:txBody>
      </p:sp>
      <p:sp>
        <p:nvSpPr>
          <p:cNvPr id="4" name="Datumsplatzhalter 3" descr="&lt;Einzelfelder_Präsentationstitel&gt;, &lt;Einzelfelder_Datum&gt;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5" name="Fußzeilenplatzhalter 4" descr="&lt;Mitarbeitende_Ersteller_Mitarbeitende_Titelmitname&gt;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AC7952-ACCD-43D1-BF6F-9F45B94B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0" y="2031318"/>
            <a:ext cx="11389104" cy="3744000"/>
          </a:xfrm>
        </p:spPr>
        <p:txBody>
          <a:bodyPr numCol="2" spcCol="144000"/>
          <a:lstStyle>
            <a:lvl1pPr marL="432000" indent="-432000">
              <a:spcAft>
                <a:spcPts val="1900"/>
              </a:spcAft>
              <a:buFont typeface="+mj-lt"/>
              <a:buAutoNum type="arabicPeriod"/>
              <a:tabLst>
                <a:tab pos="432000" algn="l"/>
              </a:tabLst>
              <a:defRPr sz="1800"/>
            </a:lvl1pPr>
            <a:lvl2pPr>
              <a:buFontTx/>
              <a:buNone/>
              <a:defRPr sz="1800"/>
            </a:lvl2pPr>
            <a:lvl3pPr>
              <a:buFont typeface="Arial" panose="020B0604020202020204" pitchFamily="34" charset="0"/>
              <a:buChar char="–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118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folie">
    <p:bg>
      <p:bgPr>
        <a:solidFill>
          <a:srgbClr val="F9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10" y="966902"/>
            <a:ext cx="5644310" cy="5270386"/>
          </a:xfrm>
        </p:spPr>
        <p:txBody>
          <a:bodyPr/>
          <a:lstStyle>
            <a:lvl1pPr>
              <a:defRPr lang="de-CH" sz="3800" b="1" kern="1200" cap="all" spc="5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dirty="0"/>
          </a:p>
        </p:txBody>
      </p:sp>
      <p:sp>
        <p:nvSpPr>
          <p:cNvPr id="4" name="Datumsplatzhalter 3" descr="&lt;Einzelfelder_Präsentationstitel&gt;, &lt;Einzelfelder_Datum&gt;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5" name="Fußzeilenplatzhalter 4" descr="&lt;Mitarbeitende_Ersteller_Mitarbeitende_Titelmitname&gt;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698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INHALT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INHALT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0" y="1484314"/>
            <a:ext cx="11389104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376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&lt;Einzelfelder_Präsentationstitel&gt;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5" y="1009863"/>
            <a:ext cx="5612241" cy="360000"/>
          </a:xfrm>
        </p:spPr>
        <p:txBody>
          <a:bodyPr/>
          <a:lstStyle>
            <a:lvl1pPr>
              <a:defRPr sz="2400"/>
            </a:lvl1pPr>
          </a:lstStyle>
          <a:p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80" y="1484314"/>
            <a:ext cx="5613605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1C6B66F-90CC-46C6-A829-8E8D3785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100" y="991452"/>
            <a:ext cx="5613605" cy="5245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28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r Titel und Text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5" y="1009864"/>
            <a:ext cx="5612241" cy="241913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1C6B66F-90CC-46C6-A829-8E8D3785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100" y="991452"/>
            <a:ext cx="5613605" cy="5245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5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1 Bild link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229" y="1009863"/>
            <a:ext cx="5613475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 descr="&lt;Einzelfelder_Präsentationstitel&gt;, &lt;Einzelfelder_Datum&gt;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7" name="Fußzeilenplatzhalter 6" descr="&lt;Mitarbeitende_Ersteller_Mitarbeitende_Titelmitname&gt;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3DCDC9-8581-4933-B09A-8E31DBD4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582" y="1484314"/>
            <a:ext cx="5613200" cy="47529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BCF6B4D8-F15B-49F1-9E6E-32F19A41B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80" y="1052514"/>
            <a:ext cx="5616738" cy="51847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124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44" y="1009863"/>
            <a:ext cx="11389661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680" y="1484314"/>
            <a:ext cx="11389661" cy="475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4" name="Datumsplatzhalter 3" descr="&lt;Einzelfelder_Präsentationstitel&gt;, &lt;Einzelfelder_Datum&gt;">
            <a:extLst>
              <a:ext uri="{FF2B5EF4-FFF2-40B4-BE49-F238E27FC236}">
                <a16:creationId xmlns:a16="http://schemas.microsoft.com/office/drawing/2014/main" id="{86B66F5F-246B-41C3-A7EF-74B5848C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1046" y="6417721"/>
            <a:ext cx="5613605" cy="21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l">
              <a:defRPr sz="700">
                <a:solidFill>
                  <a:srgbClr val="000000"/>
                </a:solidFill>
              </a:defRPr>
            </a:lvl1pPr>
          </a:lstStyle>
          <a:p>
            <a:r>
              <a:rPr lang="de-CH" dirty="0"/>
              <a:t>, 27 October 2024</a:t>
            </a:r>
          </a:p>
        </p:txBody>
      </p:sp>
      <p:sp>
        <p:nvSpPr>
          <p:cNvPr id="5" name="Fußzeilenplatzhalter 4" descr="&lt;Mitarbeitende_Ersteller_Mitarbeitende_Titelmitname&gt;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5583" y="6417721"/>
            <a:ext cx="4652909" cy="21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l">
              <a:defRPr sz="700"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4" y="6417721"/>
            <a:ext cx="79991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0A6ABA92-B65E-42F5-BB28-73DA50746AED}" type="slidenum">
              <a:rPr lang="de-CH"/>
              <a:pPr/>
              <a:t>‹Nr.›</a:t>
            </a:fld>
            <a:endParaRPr lang="de-CH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FDFFC1B-1543-47CF-ADEA-5D5B6A3C01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9" y="423849"/>
            <a:ext cx="1411258" cy="2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63" r:id="rId6"/>
    <p:sldLayoutId id="2147483655" r:id="rId7"/>
    <p:sldLayoutId id="2147483649" r:id="rId8"/>
    <p:sldLayoutId id="2147483672" r:id="rId9"/>
    <p:sldLayoutId id="2147483669" r:id="rId10"/>
    <p:sldLayoutId id="2147483664" r:id="rId11"/>
    <p:sldLayoutId id="2147483656" r:id="rId12"/>
    <p:sldLayoutId id="2147483650" r:id="rId13"/>
    <p:sldLayoutId id="2147483673" r:id="rId14"/>
    <p:sldLayoutId id="2147483667" r:id="rId15"/>
    <p:sldLayoutId id="2147483660" r:id="rId16"/>
    <p:sldLayoutId id="2147483657" r:id="rId17"/>
    <p:sldLayoutId id="2147483651" r:id="rId18"/>
    <p:sldLayoutId id="2147483670" r:id="rId19"/>
    <p:sldLayoutId id="2147483661" r:id="rId20"/>
    <p:sldLayoutId id="2147483654" r:id="rId21"/>
    <p:sldLayoutId id="2147483674" r:id="rId22"/>
    <p:sldLayoutId id="2147483668" r:id="rId23"/>
    <p:sldLayoutId id="2147483665" r:id="rId24"/>
    <p:sldLayoutId id="2147483658" r:id="rId25"/>
    <p:sldLayoutId id="2147483652" r:id="rId26"/>
  </p:sldLayoutIdLst>
  <p:hf hdr="0"/>
  <p:txStyles>
    <p:titleStyle>
      <a:lvl1pPr algn="l" defTabSz="820857" rtl="0" eaLnBrk="1" latinLnBrk="0" hangingPunct="1">
        <a:lnSpc>
          <a:spcPct val="95000"/>
        </a:lnSpc>
        <a:spcBef>
          <a:spcPct val="0"/>
        </a:spcBef>
        <a:buNone/>
        <a:defRPr sz="2000" b="1" kern="1200" cap="all" spc="3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216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98000" indent="-216000" algn="l" defTabSz="864000" rtl="0" eaLnBrk="1" latinLnBrk="0" hangingPunct="1">
        <a:lnSpc>
          <a:spcPct val="117000"/>
        </a:lnSpc>
        <a:spcBef>
          <a:spcPts val="0"/>
        </a:spcBef>
        <a:buFont typeface="+mj-lt"/>
        <a:buAutoNum type="arabicPeriod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432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648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864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6pPr>
      <a:lvl7pPr marL="1080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7pPr>
      <a:lvl8pPr marL="1296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8pPr>
      <a:lvl9pPr marL="1512000" indent="-216000" algn="l" defTabSz="8640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10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20857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31285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41714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52142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62571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72999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83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" userDrawn="1">
          <p15:clr>
            <a:srgbClr val="547EBF"/>
          </p15:clr>
        </p15:guide>
        <p15:guide id="2" pos="7428" userDrawn="1">
          <p15:clr>
            <a:srgbClr val="547EBF"/>
          </p15:clr>
        </p15:guide>
        <p15:guide id="5" orient="horz" pos="3929" userDrawn="1">
          <p15:clr>
            <a:srgbClr val="547EBF"/>
          </p15:clr>
        </p15:guide>
        <p15:guide id="6" orient="horz" pos="4178" userDrawn="1">
          <p15:clr>
            <a:srgbClr val="547EBF"/>
          </p15:clr>
        </p15:guide>
        <p15:guide id="8" pos="3890" userDrawn="1">
          <p15:clr>
            <a:srgbClr val="5ACBF0"/>
          </p15:clr>
        </p15:guide>
        <p15:guide id="9" pos="3790" userDrawn="1">
          <p15:clr>
            <a:srgbClr val="5ACBF0"/>
          </p15:clr>
        </p15:guide>
        <p15:guide id="10" pos="3284" userDrawn="1">
          <p15:clr>
            <a:srgbClr val="5ACBF0"/>
          </p15:clr>
        </p15:guide>
        <p15:guide id="11" pos="3183" userDrawn="1">
          <p15:clr>
            <a:srgbClr val="5ACBF0"/>
          </p15:clr>
        </p15:guide>
        <p15:guide id="12" pos="2678" userDrawn="1">
          <p15:clr>
            <a:srgbClr val="5ACBF0"/>
          </p15:clr>
        </p15:guide>
        <p15:guide id="13" pos="2577" userDrawn="1">
          <p15:clr>
            <a:srgbClr val="5ACBF0"/>
          </p15:clr>
        </p15:guide>
        <p15:guide id="14" pos="2071" userDrawn="1">
          <p15:clr>
            <a:srgbClr val="5ACBF0"/>
          </p15:clr>
        </p15:guide>
        <p15:guide id="15" pos="1971" userDrawn="1">
          <p15:clr>
            <a:srgbClr val="5ACBF0"/>
          </p15:clr>
        </p15:guide>
        <p15:guide id="16" pos="1465" userDrawn="1">
          <p15:clr>
            <a:srgbClr val="5ACBF0"/>
          </p15:clr>
        </p15:guide>
        <p15:guide id="17" pos="1364" userDrawn="1">
          <p15:clr>
            <a:srgbClr val="5ACBF0"/>
          </p15:clr>
        </p15:guide>
        <p15:guide id="18" pos="859" userDrawn="1">
          <p15:clr>
            <a:srgbClr val="5ACBF0"/>
          </p15:clr>
        </p15:guide>
        <p15:guide id="19" pos="758" userDrawn="1">
          <p15:clr>
            <a:srgbClr val="5ACBF0"/>
          </p15:clr>
        </p15:guide>
        <p15:guide id="20" pos="4396" userDrawn="1">
          <p15:clr>
            <a:srgbClr val="5ACBF0"/>
          </p15:clr>
        </p15:guide>
        <p15:guide id="21" pos="4497" userDrawn="1">
          <p15:clr>
            <a:srgbClr val="5ACBF0"/>
          </p15:clr>
        </p15:guide>
        <p15:guide id="22" pos="5103" userDrawn="1">
          <p15:clr>
            <a:srgbClr val="5ACBF0"/>
          </p15:clr>
        </p15:guide>
        <p15:guide id="23" pos="5002" userDrawn="1">
          <p15:clr>
            <a:srgbClr val="5ACBF0"/>
          </p15:clr>
        </p15:guide>
        <p15:guide id="24" pos="5609" userDrawn="1">
          <p15:clr>
            <a:srgbClr val="5ACBF0"/>
          </p15:clr>
        </p15:guide>
        <p15:guide id="25" pos="5709" userDrawn="1">
          <p15:clr>
            <a:srgbClr val="5ACBF0"/>
          </p15:clr>
        </p15:guide>
        <p15:guide id="26" pos="6215" userDrawn="1">
          <p15:clr>
            <a:srgbClr val="5ACBF0"/>
          </p15:clr>
        </p15:guide>
        <p15:guide id="27" pos="6316" userDrawn="1">
          <p15:clr>
            <a:srgbClr val="5ACBF0"/>
          </p15:clr>
        </p15:guide>
        <p15:guide id="28" pos="6821" userDrawn="1">
          <p15:clr>
            <a:srgbClr val="5ACBF0"/>
          </p15:clr>
        </p15:guide>
        <p15:guide id="29" pos="6922" userDrawn="1">
          <p15:clr>
            <a:srgbClr val="5ACBF0"/>
          </p15:clr>
        </p15:guide>
        <p15:guide id="32" orient="horz" pos="232" userDrawn="1">
          <p15:clr>
            <a:srgbClr val="547EBF"/>
          </p15:clr>
        </p15:guide>
        <p15:guide id="36" orient="horz" pos="969" userDrawn="1">
          <p15:clr>
            <a:srgbClr val="5ACBF0"/>
          </p15:clr>
        </p15:guide>
        <p15:guide id="37" orient="horz" pos="663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E65A42-6CEA-2225-7D4F-D025399A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6F1C0A-2E0E-0E7E-3554-3800F548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09FBC8-4971-795F-83F8-64A709F3B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93390-FDB1-477E-8DE8-64E6784506FD}" type="datetimeFigureOut">
              <a:rPr lang="de-CH" smtClean="0"/>
              <a:t>18.06.2026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1CF351-EFBD-4D80-872C-DC05F6D7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89EAB3-F719-7850-6C2C-300C58AD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1FDB8-A12E-40D3-AC92-25007EEAAF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89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0_347BEEAD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B90C7B4-AB44-3E04-5FE7-61EAE303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66179" y="2221104"/>
            <a:ext cx="3324524" cy="3305268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1A1BE7E-5930-32CB-E556-AF44097CD420}"/>
              </a:ext>
            </a:extLst>
          </p:cNvPr>
          <p:cNvSpPr/>
          <p:nvPr/>
        </p:nvSpPr>
        <p:spPr>
          <a:xfrm>
            <a:off x="-1" y="918197"/>
            <a:ext cx="12192001" cy="1048717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br>
              <a:rPr lang="en-US" sz="100" b="1" dirty="0">
                <a:solidFill>
                  <a:srgbClr val="212121"/>
                </a:solidFill>
                <a:latin typeface="+mj-lt"/>
              </a:rPr>
            </a:b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521A9BF-A295-1C32-A619-838D642E518F}"/>
              </a:ext>
            </a:extLst>
          </p:cNvPr>
          <p:cNvSpPr/>
          <p:nvPr/>
        </p:nvSpPr>
        <p:spPr>
          <a:xfrm>
            <a:off x="112807" y="2033718"/>
            <a:ext cx="4129255" cy="1840020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7000"/>
              </a:lnSpc>
            </a:pPr>
            <a:r>
              <a:rPr lang="de-CH" sz="1200" b="1" dirty="0">
                <a:solidFill>
                  <a:schemeClr val="tx1"/>
                </a:solidFill>
              </a:rPr>
              <a:t>BACKGROUND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Text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F1675A-28E2-CE7A-E4FE-EE59A1C33662}"/>
              </a:ext>
            </a:extLst>
          </p:cNvPr>
          <p:cNvSpPr/>
          <p:nvPr/>
        </p:nvSpPr>
        <p:spPr>
          <a:xfrm>
            <a:off x="-2" y="5805881"/>
            <a:ext cx="12192001" cy="1052120"/>
          </a:xfrm>
          <a:prstGeom prst="rect">
            <a:avLst/>
          </a:prstGeom>
          <a:solidFill>
            <a:srgbClr val="8AA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r>
              <a:rPr lang="en-US" sz="1200" b="1">
                <a:solidFill>
                  <a:schemeClr val="tx1"/>
                </a:solidFill>
              </a:rPr>
              <a:t>REFERENCES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A997E7-B9F9-BB41-1F2E-098468A4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10" y="82596"/>
            <a:ext cx="4437550" cy="83560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BF37516-58A7-1DC7-7F55-0540825ED224}"/>
              </a:ext>
            </a:extLst>
          </p:cNvPr>
          <p:cNvSpPr txBox="1"/>
          <p:nvPr/>
        </p:nvSpPr>
        <p:spPr>
          <a:xfrm>
            <a:off x="8672945" y="249382"/>
            <a:ext cx="3158837" cy="229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7000"/>
              </a:lnSpc>
            </a:pPr>
            <a:r>
              <a:rPr lang="de-CH" sz="1400" b="1" i="1" dirty="0"/>
              <a:t>LOGO(s) Institution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00DB3A6-F7A2-4F76-0B9C-F70F21CF89D3}"/>
              </a:ext>
            </a:extLst>
          </p:cNvPr>
          <p:cNvSpPr txBox="1"/>
          <p:nvPr/>
        </p:nvSpPr>
        <p:spPr>
          <a:xfrm>
            <a:off x="4557728" y="5055144"/>
            <a:ext cx="2691484" cy="481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7000"/>
              </a:lnSpc>
            </a:pPr>
            <a:r>
              <a:rPr lang="de-CH" sz="1400" b="1" i="1" dirty="0" err="1">
                <a:solidFill>
                  <a:srgbClr val="000000"/>
                </a:solidFill>
              </a:rPr>
              <a:t>Replace</a:t>
            </a:r>
            <a:r>
              <a:rPr lang="de-CH" sz="1400" b="1" i="1" dirty="0">
                <a:solidFill>
                  <a:srgbClr val="000000"/>
                </a:solidFill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</a:rPr>
              <a:t>Imapge</a:t>
            </a:r>
            <a:r>
              <a:rPr lang="de-CH" sz="1400" b="1" i="1" dirty="0">
                <a:solidFill>
                  <a:srgbClr val="000000"/>
                </a:solidFill>
              </a:rPr>
              <a:t>(s), </a:t>
            </a:r>
            <a:br>
              <a:rPr lang="de-CH" sz="1400" b="1" i="1" dirty="0">
                <a:solidFill>
                  <a:srgbClr val="000000"/>
                </a:solidFill>
              </a:rPr>
            </a:br>
            <a:r>
              <a:rPr lang="de-CH" sz="1400" b="1" i="1" dirty="0">
                <a:solidFill>
                  <a:srgbClr val="000000"/>
                </a:solidFill>
              </a:rPr>
              <a:t>Resolution min. 1920x1080 </a:t>
            </a:r>
            <a:r>
              <a:rPr lang="de-CH" sz="1400" b="1" i="1" dirty="0" err="1">
                <a:solidFill>
                  <a:srgbClr val="000000"/>
                </a:solidFill>
              </a:rPr>
              <a:t>px</a:t>
            </a:r>
            <a:endParaRPr lang="de-CH" sz="1400" b="1" i="1" dirty="0">
              <a:solidFill>
                <a:srgbClr val="000000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422F12E-6BAE-6EFB-CA5F-7279FF835F46}"/>
              </a:ext>
            </a:extLst>
          </p:cNvPr>
          <p:cNvSpPr txBox="1">
            <a:spLocks/>
          </p:cNvSpPr>
          <p:nvPr/>
        </p:nvSpPr>
        <p:spPr>
          <a:xfrm>
            <a:off x="267146" y="36535"/>
            <a:ext cx="11657703" cy="1951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0158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b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 kern="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Authors</a:t>
            </a:r>
            <a:r>
              <a:rPr lang="de-CH" sz="11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…</a:t>
            </a:r>
            <a:br>
              <a:rPr lang="de-CH" sz="1100" kern="100" baseline="300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CH" sz="1100" kern="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Affiliations</a:t>
            </a:r>
            <a:r>
              <a:rPr lang="de-CH" sz="11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… Contact E-Mail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FE4B056-35A0-E7D8-7D3B-E9347FD86077}"/>
              </a:ext>
            </a:extLst>
          </p:cNvPr>
          <p:cNvSpPr/>
          <p:nvPr/>
        </p:nvSpPr>
        <p:spPr>
          <a:xfrm>
            <a:off x="112807" y="3919799"/>
            <a:ext cx="4129255" cy="1840020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7000"/>
              </a:lnSpc>
            </a:pPr>
            <a:r>
              <a:rPr lang="de-CH" sz="1200" b="1" dirty="0">
                <a:solidFill>
                  <a:schemeClr val="tx1"/>
                </a:solidFill>
              </a:rPr>
              <a:t>RESULTS	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Text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83ADE04-EFAC-D7F4-F5C0-0A8DA3B7E394}"/>
              </a:ext>
            </a:extLst>
          </p:cNvPr>
          <p:cNvSpPr/>
          <p:nvPr/>
        </p:nvSpPr>
        <p:spPr>
          <a:xfrm>
            <a:off x="7814820" y="2044089"/>
            <a:ext cx="4264372" cy="1840020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7000"/>
              </a:lnSpc>
            </a:pPr>
            <a:r>
              <a:rPr lang="de-CH" sz="1200" b="1" dirty="0">
                <a:solidFill>
                  <a:schemeClr val="tx1"/>
                </a:solidFill>
              </a:rPr>
              <a:t>METHODS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Text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7FF68B1-E014-FC15-C0E6-345B9C4E97F2}"/>
              </a:ext>
            </a:extLst>
          </p:cNvPr>
          <p:cNvSpPr/>
          <p:nvPr/>
        </p:nvSpPr>
        <p:spPr>
          <a:xfrm>
            <a:off x="7814820" y="3919799"/>
            <a:ext cx="4264372" cy="1840020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7000"/>
              </a:lnSpc>
            </a:pPr>
            <a:r>
              <a:rPr lang="de-CH" sz="1200" b="1" dirty="0">
                <a:solidFill>
                  <a:schemeClr val="tx1"/>
                </a:solidFill>
              </a:rPr>
              <a:t>CONCLUSION</a:t>
            </a:r>
            <a:br>
              <a:rPr lang="de-CH" sz="1200" b="1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Text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20B358-39CA-36A3-9F1C-20F452ECFE69}"/>
              </a:ext>
            </a:extLst>
          </p:cNvPr>
          <p:cNvSpPr txBox="1"/>
          <p:nvPr/>
        </p:nvSpPr>
        <p:spPr>
          <a:xfrm>
            <a:off x="9947006" y="6039328"/>
            <a:ext cx="1505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Poster-ID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05372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Universität Luzern">
  <a:themeElements>
    <a:clrScheme name="Universität Luzern - Farbstil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5007D"/>
      </a:accent1>
      <a:accent2>
        <a:srgbClr val="941680"/>
      </a:accent2>
      <a:accent3>
        <a:srgbClr val="009EE3"/>
      </a:accent3>
      <a:accent4>
        <a:srgbClr val="2E2382"/>
      </a:accent4>
      <a:accent5>
        <a:srgbClr val="FFED00"/>
      </a:accent5>
      <a:accent6>
        <a:srgbClr val="94C11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D3E6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17000"/>
          </a:lnSpc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7000"/>
          </a:lnSpc>
          <a:defRPr sz="1400" dirty="0">
            <a:solidFill>
              <a:srgbClr val="000000"/>
            </a:solidFill>
          </a:defRPr>
        </a:defPPr>
      </a:lstStyle>
    </a:txDef>
  </a:objectDefaults>
  <a:extraClrSchemeLst>
    <a:extraClrScheme>
      <a:clrScheme name="Universität Luzern - Farbsti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5007D"/>
        </a:accent1>
        <a:accent2>
          <a:srgbClr val="941680"/>
        </a:accent2>
        <a:accent3>
          <a:srgbClr val="009EE3"/>
        </a:accent3>
        <a:accent4>
          <a:srgbClr val="2E2382"/>
        </a:accent4>
        <a:accent5>
          <a:srgbClr val="FFED00"/>
        </a:accent5>
        <a:accent6>
          <a:srgbClr val="94C11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Luzern - Farbstil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39100"/>
        </a:accent1>
        <a:accent2>
          <a:srgbClr val="E3000B"/>
        </a:accent2>
        <a:accent3>
          <a:srgbClr val="009992"/>
        </a:accent3>
        <a:accent4>
          <a:srgbClr val="0068B4"/>
        </a:accent4>
        <a:accent5>
          <a:srgbClr val="E5004F"/>
        </a:accent5>
        <a:accent6>
          <a:srgbClr val="00963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Luzern - Grau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333333"/>
        </a:accent2>
        <a:accent3>
          <a:srgbClr val="666666"/>
        </a:accent3>
        <a:accent4>
          <a:srgbClr val="999999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äre Farbe 100%">
      <a:srgbClr val="E5007D"/>
    </a:custClr>
    <a:custClr name="Sekundäre Farbe 100%">
      <a:srgbClr val="000000"/>
    </a:custClr>
    <a:custClr>
      <a:srgbClr val="FFFFFF"/>
    </a:custClr>
    <a:custClr>
      <a:srgbClr val="0068B4"/>
    </a:custClr>
    <a:custClr>
      <a:srgbClr val="009EE3"/>
    </a:custClr>
    <a:custClr>
      <a:srgbClr val="009992"/>
    </a:custClr>
    <a:custClr>
      <a:srgbClr val="00963E"/>
    </a:custClr>
    <a:custClr>
      <a:srgbClr val="94C119"/>
    </a:custClr>
    <a:custClr>
      <a:srgbClr val="FFFFFF"/>
    </a:custClr>
    <a:custClr name="Rosa Hintergrund">
      <a:srgbClr val="F9D3E6"/>
    </a:custClr>
    <a:custClr name="Primäre Farbe 75%">
      <a:srgbClr val="EB5F9E"/>
    </a:custClr>
    <a:custClr name="Sekundäre Farbe 75%">
      <a:srgbClr val="646464"/>
    </a:custClr>
    <a:custClr>
      <a:srgbClr val="FFFFFF"/>
    </a:custClr>
    <a:custClr>
      <a:srgbClr val="FFED00"/>
    </a:custClr>
    <a:custClr>
      <a:srgbClr val="F39100"/>
    </a:custClr>
    <a:custClr>
      <a:srgbClr val="E3000B"/>
    </a:custClr>
    <a:custClr>
      <a:srgbClr val="E5004F"/>
    </a:custClr>
    <a:custClr>
      <a:srgbClr val="E5007D"/>
    </a:custClr>
    <a:custClr>
      <a:srgbClr val="FFFFFF"/>
    </a:custClr>
    <a:custClr>
      <a:srgbClr val="FFFFFF"/>
    </a:custClr>
    <a:custClr name="Primäre Farbe 50%">
      <a:srgbClr val="F29EC4"/>
    </a:custClr>
    <a:custClr name="Sekundäre Farbe 50%">
      <a:srgbClr val="9C9C9C"/>
    </a:custClr>
    <a:custClr>
      <a:srgbClr val="FFFFFF"/>
    </a:custClr>
    <a:custClr>
      <a:srgbClr val="941680"/>
    </a:custClr>
    <a:custClr>
      <a:srgbClr val="2E2382"/>
    </a:custClr>
    <a:custClr>
      <a:srgbClr val="FFFFFF"/>
    </a:custClr>
    <a:custClr>
      <a:srgbClr val="9184BE"/>
    </a:custClr>
    <a:custClr>
      <a:srgbClr val="C592C1"/>
    </a:custClr>
    <a:custClr>
      <a:srgbClr val="FFFFFF"/>
    </a:custClr>
    <a:custClr>
      <a:srgbClr val="FFFFFF"/>
    </a:custClr>
    <a:custClr name="Primäre Farbe 25%">
      <a:srgbClr val="F9D2E6"/>
    </a:custClr>
    <a:custClr name="Sekundäre Farbe 25%">
      <a:srgbClr val="D0D0D0"/>
    </a:custClr>
    <a:custClr>
      <a:srgbClr val="FFFFFF"/>
    </a:custClr>
    <a:custClr>
      <a:srgbClr val="F29EC4"/>
    </a:custClr>
    <a:custClr>
      <a:srgbClr val="F39BA2"/>
    </a:custClr>
    <a:custClr>
      <a:srgbClr val="F3987A"/>
    </a:custClr>
    <a:custClr>
      <a:srgbClr val="FCCB8D"/>
    </a:custClr>
    <a:custClr>
      <a:srgbClr val="FFF59A"/>
    </a:custClr>
    <a:custClr>
      <a:srgbClr val="FFFFFF"/>
    </a:custClr>
    <a:custClr>
      <a:srgbClr val="FFFFFF"/>
    </a:custClr>
    <a:custClr name="Primäre Farbe 5%">
      <a:srgbClr val="FEF6FA"/>
    </a:custClr>
    <a:custClr name="Sekundäre Farbe 5%">
      <a:srgbClr val="F6F6F6"/>
    </a:custClr>
    <a:custClr>
      <a:srgbClr val="FFFFFF"/>
    </a:custClr>
    <a:custClr>
      <a:srgbClr val="CFE09A"/>
    </a:custClr>
    <a:custClr>
      <a:srgbClr val="8DC899"/>
    </a:custClr>
    <a:custClr>
      <a:srgbClr val="91CCC9"/>
    </a:custClr>
    <a:custClr>
      <a:srgbClr val="81D0F5"/>
    </a:custClr>
    <a:custClr>
      <a:srgbClr val="8AADDC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UniversitaetLuzern_Praesentation_16-10 Schrift grösser" id="{14C337A0-A982-2942-8986-A4C09490EE7D}" vid="{F2CDF610-6860-D14A-8D06-ED45A3ECFB37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document xmlns="http://www.docugate.com/2015/docugatedatastorexml">
  <snapins xmlns=""/>
</documen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459AE8C7CCA24AA867999A1757A65D" ma:contentTypeVersion="20" ma:contentTypeDescription="Ein neues Dokument erstellen." ma:contentTypeScope="" ma:versionID="da0c3be647bb875b761f12e45cf507e8">
  <xsd:schema xmlns:xsd="http://www.w3.org/2001/XMLSchema" xmlns:xs="http://www.w3.org/2001/XMLSchema" xmlns:p="http://schemas.microsoft.com/office/2006/metadata/properties" xmlns:ns2="4b313587-7ad3-4b7d-a043-3594908af99b" xmlns:ns3="8fb0628f-5892-45bd-83ce-5ad0f6148a8b" targetNamespace="http://schemas.microsoft.com/office/2006/metadata/properties" ma:root="true" ma:fieldsID="566fe85845cf997c07b93e073710e0d4" ns2:_="" ns3:_="">
    <xsd:import namespace="4b313587-7ad3-4b7d-a043-3594908af99b"/>
    <xsd:import namespace="8fb0628f-5892-45bd-83ce-5ad0f6148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13587-7ad3-4b7d-a043-3594908af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2fda2b3-3183-4544-b3b9-ef523bb6e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0628f-5892-45bd-83ce-5ad0f6148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37f9c9-3e20-4a04-8bfb-ca4b26d72e33}" ma:internalName="TaxCatchAll" ma:showField="CatchAllData" ma:web="8fb0628f-5892-45bd-83ce-5ad0f6148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313587-7ad3-4b7d-a043-3594908af99b">
      <Terms xmlns="http://schemas.microsoft.com/office/infopath/2007/PartnerControls"/>
    </lcf76f155ced4ddcb4097134ff3c332f>
    <TaxCatchAll xmlns="8fb0628f-5892-45bd-83ce-5ad0f6148a8b" xsi:nil="true"/>
  </documentManagement>
</p:properties>
</file>

<file path=customXml/itemProps1.xml><?xml version="1.0" encoding="utf-8"?>
<ds:datastoreItem xmlns:ds="http://schemas.openxmlformats.org/officeDocument/2006/customXml" ds:itemID="{ED62F66B-9438-457F-A9AB-CF2128BC9E85}">
  <ds:schemaRefs>
    <ds:schemaRef ds:uri="http://www.docugate.com/2015/docugatedatastorexml"/>
    <ds:schemaRef ds:uri=""/>
  </ds:schemaRefs>
</ds:datastoreItem>
</file>

<file path=customXml/itemProps2.xml><?xml version="1.0" encoding="utf-8"?>
<ds:datastoreItem xmlns:ds="http://schemas.openxmlformats.org/officeDocument/2006/customXml" ds:itemID="{D02CECF0-165B-4707-AE2B-EF8F86F0D562}"/>
</file>

<file path=customXml/itemProps3.xml><?xml version="1.0" encoding="utf-8"?>
<ds:datastoreItem xmlns:ds="http://schemas.openxmlformats.org/officeDocument/2006/customXml" ds:itemID="{BB1455F4-AAF3-419D-9EFB-D8AD8284F8CB}"/>
</file>

<file path=customXml/itemProps4.xml><?xml version="1.0" encoding="utf-8"?>
<ds:datastoreItem xmlns:ds="http://schemas.openxmlformats.org/officeDocument/2006/customXml" ds:itemID="{9E388508-6D4A-4E60-8C8E-EFB3B0155A4E}"/>
</file>

<file path=docProps/app.xml><?xml version="1.0" encoding="utf-8"?>
<Properties xmlns="http://schemas.openxmlformats.org/officeDocument/2006/extended-properties" xmlns:vt="http://schemas.openxmlformats.org/officeDocument/2006/docPropsVTypes">
  <Template>DE_GV_UNI_Präsentation</Template>
  <TotalTime>0</TotalTime>
  <Words>45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Universität Luzern</vt:lpstr>
      <vt:lpstr>Benutzerdefiniertes 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 präsentation blindtext  über mehrere  zeilen</dc:title>
  <dc:creator>Universität Luzern</dc:creator>
  <cp:lastModifiedBy>Ettlin Teresa</cp:lastModifiedBy>
  <cp:revision>54</cp:revision>
  <dcterms:created xsi:type="dcterms:W3CDTF">2021-02-18T16:56:46Z</dcterms:created>
  <dcterms:modified xsi:type="dcterms:W3CDTF">2026-06-18T12:23:44Z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einzelfelder_datum">
    <vt:lpwstr>27 October 2024</vt:lpwstr>
  </property>
  <property fmtid="{D5CDD505-2E9C-101B-9397-08002B2CF9AE}" pid="4" name="einzelfelder_datumunformatted">
    <vt:lpwstr>10/27/2024 00:00:00</vt:lpwstr>
  </property>
  <property fmtid="{D5CDD505-2E9C-101B-9397-08002B2CF9AE}" pid="5" name="einzelfelder_präsentationstitel">
    <vt:lpwstr/>
  </property>
  <property fmtid="{D5CDD505-2E9C-101B-9397-08002B2CF9AE}" pid="6" name="einzelfelder_präsentationstitelunformatted">
    <vt:lpwstr/>
  </property>
  <property fmtid="{D5CDD505-2E9C-101B-9397-08002B2CF9AE}" pid="7" name="mitarbeitende_ersteller_mitarbeitende_anrede">
    <vt:lpwstr/>
  </property>
  <property fmtid="{D5CDD505-2E9C-101B-9397-08002B2CF9AE}" pid="8" name="mitarbeitende_ersteller_mitarbeitende_anredee">
    <vt:lpwstr/>
  </property>
  <property fmtid="{D5CDD505-2E9C-101B-9397-08002B2CF9AE}" pid="9" name="mitarbeitende_ersteller_mitarbeitende_anstellungbis">
    <vt:lpwstr/>
  </property>
  <property fmtid="{D5CDD505-2E9C-101B-9397-08002B2CF9AE}" pid="10" name="mitarbeitende_ersteller_mitarbeitende_anstellungvon">
    <vt:lpwstr/>
  </property>
  <property fmtid="{D5CDD505-2E9C-101B-9397-08002B2CF9AE}" pid="11" name="mitarbeitende_ersteller_mitarbeitende_email">
    <vt:lpwstr/>
  </property>
  <property fmtid="{D5CDD505-2E9C-101B-9397-08002B2CF9AE}" pid="12" name="mitarbeitende_ersteller_mitarbeitende_fakultaetsumbruch">
    <vt:lpwstr/>
  </property>
  <property fmtid="{D5CDD505-2E9C-101B-9397-08002B2CF9AE}" pid="13" name="mitarbeitende_ersteller_mitarbeitende_fakultaet">
    <vt:lpwstr/>
  </property>
  <property fmtid="{D5CDD505-2E9C-101B-9397-08002B2CF9AE}" pid="14" name="mitarbeitende_ersteller_mitarbeitende_fakultaete">
    <vt:lpwstr/>
  </property>
  <property fmtid="{D5CDD505-2E9C-101B-9397-08002B2CF9AE}" pid="15" name="mitarbeitende_ersteller_mitarbeitende_fakultaetkurzzeichen">
    <vt:lpwstr/>
  </property>
  <property fmtid="{D5CDD505-2E9C-101B-9397-08002B2CF9AE}" pid="16" name="mitarbeitende_ersteller_mitarbeitende_finanzquelle">
    <vt:lpwstr/>
  </property>
  <property fmtid="{D5CDD505-2E9C-101B-9397-08002B2CF9AE}" pid="17" name="mitarbeitende_ersteller_mitarbeitende_funktion">
    <vt:lpwstr/>
  </property>
  <property fmtid="{D5CDD505-2E9C-101B-9397-08002B2CF9AE}" pid="18" name="mitarbeitende_ersteller_mitarbeitende_funktione">
    <vt:lpwstr/>
  </property>
  <property fmtid="{D5CDD505-2E9C-101B-9397-08002B2CF9AE}" pid="19" name="mitarbeitende_ersteller_mitarbeitende_geburtstag">
    <vt:lpwstr/>
  </property>
  <property fmtid="{D5CDD505-2E9C-101B-9397-08002B2CF9AE}" pid="20" name="mitarbeitende_ersteller_mitarbeitende_geschlecht">
    <vt:lpwstr/>
  </property>
  <property fmtid="{D5CDD505-2E9C-101B-9397-08002B2CF9AE}" pid="21" name="mitarbeitende_ersteller_mitarbeitende_id">
    <vt:lpwstr/>
  </property>
  <property fmtid="{D5CDD505-2E9C-101B-9397-08002B2CF9AE}" pid="22" name="mitarbeitende_ersteller_mitarbeitende_institut">
    <vt:lpwstr/>
  </property>
  <property fmtid="{D5CDD505-2E9C-101B-9397-08002B2CF9AE}" pid="23" name="mitarbeitende_ersteller_mitarbeitende_institute">
    <vt:lpwstr/>
  </property>
  <property fmtid="{D5CDD505-2E9C-101B-9397-08002B2CF9AE}" pid="24" name="mitarbeitende_ersteller_mitarbeitende_kostenstelle">
    <vt:lpwstr/>
  </property>
  <property fmtid="{D5CDD505-2E9C-101B-9397-08002B2CF9AE}" pid="25" name="mitarbeitende_ersteller_mitarbeitende_kurzzeichen">
    <vt:lpwstr/>
  </property>
  <property fmtid="{D5CDD505-2E9C-101B-9397-08002B2CF9AE}" pid="26" name="mitarbeitende_ersteller_mitarbeitende_land">
    <vt:lpwstr/>
  </property>
  <property fmtid="{D5CDD505-2E9C-101B-9397-08002B2CF9AE}" pid="27" name="mitarbeitende_ersteller_mitarbeitende_logoname">
    <vt:lpwstr/>
  </property>
  <property fmtid="{D5CDD505-2E9C-101B-9397-08002B2CF9AE}" pid="28" name="mitarbeitende_ersteller_mitarbeitende_ort">
    <vt:lpwstr/>
  </property>
  <property fmtid="{D5CDD505-2E9C-101B-9397-08002B2CF9AE}" pid="29" name="mitarbeitende_ersteller_mitarbeitende_pensum">
    <vt:lpwstr/>
  </property>
  <property fmtid="{D5CDD505-2E9C-101B-9397-08002B2CF9AE}" pid="30" name="mitarbeitende_ersteller_mitarbeitende_plz">
    <vt:lpwstr/>
  </property>
  <property fmtid="{D5CDD505-2E9C-101B-9397-08002B2CF9AE}" pid="31" name="mitarbeitende_ersteller_mitarbeitende_professurabteilungprojekt">
    <vt:lpwstr/>
  </property>
  <property fmtid="{D5CDD505-2E9C-101B-9397-08002B2CF9AE}" pid="32" name="mitarbeitende_ersteller_mitarbeitende_seminarinstitutfachbereich">
    <vt:lpwstr/>
  </property>
  <property fmtid="{D5CDD505-2E9C-101B-9397-08002B2CF9AE}" pid="33" name="mitarbeitende_ersteller_mitarbeitende_strasse">
    <vt:lpwstr/>
  </property>
  <property fmtid="{D5CDD505-2E9C-101B-9397-08002B2CF9AE}" pid="34" name="mitarbeitende_ersteller_mitarbeitende_svnummer">
    <vt:lpwstr/>
  </property>
  <property fmtid="{D5CDD505-2E9C-101B-9397-08002B2CF9AE}" pid="35" name="mitarbeitende_ersteller_mitarbeitende_teldirekt">
    <vt:lpwstr/>
  </property>
  <property fmtid="{D5CDD505-2E9C-101B-9397-08002B2CF9AE}" pid="36" name="mitarbeitende_ersteller_mitarbeitende_titelhinten">
    <vt:lpwstr/>
  </property>
  <property fmtid="{D5CDD505-2E9C-101B-9397-08002B2CF9AE}" pid="37" name="mitarbeitende_ersteller_mitarbeitende_titelmitname">
    <vt:lpwstr/>
  </property>
  <property fmtid="{D5CDD505-2E9C-101B-9397-08002B2CF9AE}" pid="38" name="mitarbeitende_ersteller_mitarbeitende_titelvor">
    <vt:lpwstr/>
  </property>
  <property fmtid="{D5CDD505-2E9C-101B-9397-08002B2CF9AE}" pid="39" name="mitarbeitende_ersteller_mitarbeitende_url">
    <vt:lpwstr/>
  </property>
  <property fmtid="{D5CDD505-2E9C-101B-9397-08002B2CF9AE}" pid="40" name="mitarbeitende_ersteller_mitarbeitende_vorname">
    <vt:lpwstr/>
  </property>
  <property fmtid="{D5CDD505-2E9C-101B-9397-08002B2CF9AE}" pid="41" name="mitarbeitende_ersteller_mitarbeitende_name">
    <vt:lpwstr/>
  </property>
  <property fmtid="{D5CDD505-2E9C-101B-9397-08002B2CF9AE}" pid="42" name="mitarbeitende_ersteller_mitarbeitende_personalnummer">
    <vt:lpwstr/>
  </property>
  <property fmtid="{D5CDD505-2E9C-101B-9397-08002B2CF9AE}" pid="43" name="mitarbeitende_ersteller_mitarbeitende_nationalitaet">
    <vt:lpwstr/>
  </property>
  <property fmtid="{D5CDD505-2E9C-101B-9397-08002B2CF9AE}" pid="44" name="mitarbeitende_ersteller_mitarbeitende_nationalitaete">
    <vt:lpwstr/>
  </property>
  <property fmtid="{D5CDD505-2E9C-101B-9397-08002B2CF9AE}" pid="45" name="mitarbeitende_ersteller_sourceid">
    <vt:lpwstr/>
  </property>
  <property fmtid="{D5CDD505-2E9C-101B-9397-08002B2CF9AE}" pid="46" name="templateid">
    <vt:lpwstr>c1a995e4-a046-4211-87fd-9b9e7f36f049</vt:lpwstr>
  </property>
  <property fmtid="{D5CDD505-2E9C-101B-9397-08002B2CF9AE}" pid="47" name="templateexternalid">
    <vt:lpwstr>5abd61b7-c2b8-4940-868a-27f65fb7181e</vt:lpwstr>
  </property>
  <property fmtid="{D5CDD505-2E9C-101B-9397-08002B2CF9AE}" pid="48" name="languagekey">
    <vt:lpwstr>EN</vt:lpwstr>
  </property>
  <property fmtid="{D5CDD505-2E9C-101B-9397-08002B2CF9AE}" pid="49" name="taskpaneguid">
    <vt:lpwstr>3969d89d-bc6d-4e62-862c-5165b499d314</vt:lpwstr>
  </property>
  <property fmtid="{D5CDD505-2E9C-101B-9397-08002B2CF9AE}" pid="50" name="taskpaneenablemanually">
    <vt:lpwstr>Manually</vt:lpwstr>
  </property>
  <property fmtid="{D5CDD505-2E9C-101B-9397-08002B2CF9AE}" pid="51" name="templatename">
    <vt:lpwstr>PowerPoint Standard: Weitere Stichworte: Präsentation Vortrag Darbietung Referat Vorlesung Erklärung Rede_x000d_
</vt:lpwstr>
  </property>
  <property fmtid="{D5CDD505-2E9C-101B-9397-08002B2CF9AE}" pid="52" name="docugatedocumenthasdatastore">
    <vt:lpwstr>True</vt:lpwstr>
  </property>
  <property fmtid="{D5CDD505-2E9C-101B-9397-08002B2CF9AE}" pid="53" name="templatedisplayname">
    <vt:lpwstr>PowerPoint Standard</vt:lpwstr>
  </property>
  <property fmtid="{D5CDD505-2E9C-101B-9397-08002B2CF9AE}" pid="54" name="dgworkflowid">
    <vt:lpwstr>7afe4175-7f55-4b5b-a70a-3f4deaac0ba7</vt:lpwstr>
  </property>
  <property fmtid="{D5CDD505-2E9C-101B-9397-08002B2CF9AE}" pid="55" name="docugatedocumentversion">
    <vt:lpwstr>5.17.8.0</vt:lpwstr>
  </property>
  <property fmtid="{D5CDD505-2E9C-101B-9397-08002B2CF9AE}" pid="56" name="docugatedocumentcreationpath">
    <vt:lpwstr>C:\Users\MaritzR\AppData\Local\Temp\Docugate\Documents\2paevkdl.pptx</vt:lpwstr>
  </property>
  <property fmtid="{D5CDD505-2E9C-101B-9397-08002B2CF9AE}" pid="57" name="ContentTypeId">
    <vt:lpwstr>0x01010070459AE8C7CCA24AA867999A1757A65D</vt:lpwstr>
  </property>
</Properties>
</file>